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64"/>
    <p:restoredTop sz="86391"/>
  </p:normalViewPr>
  <p:slideViewPr>
    <p:cSldViewPr>
      <p:cViewPr varScale="1">
        <p:scale>
          <a:sx n="98" d="100"/>
          <a:sy n="98" d="100"/>
        </p:scale>
        <p:origin x="952"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a:t>
            </a:r>
            <a:r>
              <a:rPr lang="en-US"/>
              <a:t>of firefighters (looking for &gt;200k) </a:t>
            </a:r>
            <a:r>
              <a:rPr lang="en-US" dirty="0"/>
              <a:t>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spTree>
    <p:extLst>
      <p:ext uri="{BB962C8B-B14F-4D97-AF65-F5344CB8AC3E}">
        <p14:creationId xmlns:p14="http://schemas.microsoft.com/office/powerpoint/2010/main" val="17878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Goals and Requirements Audio Clip.m4a" descr="Project Goals and Requirements Audio Clip.m4a">
            <a:hlinkClick r:id="" action="ppaction://media"/>
            <a:extLst>
              <a:ext uri="{FF2B5EF4-FFF2-40B4-BE49-F238E27FC236}">
                <a16:creationId xmlns:a16="http://schemas.microsoft.com/office/drawing/2014/main" id="{33C7049B-84AE-954A-A253-3C482616A1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16750" y="5811838"/>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spTree>
    <p:extLst>
      <p:ext uri="{BB962C8B-B14F-4D97-AF65-F5344CB8AC3E}">
        <p14:creationId xmlns:p14="http://schemas.microsoft.com/office/powerpoint/2010/main" val="4033145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xmlns:p14="http://schemas.microsoft.com/office/powerpoint/2010/main">
    <mc:Choice Requires="p14">
      <p:transition spd="slow" p14:dur="2000" advTm="84498"/>
    </mc:Choice>
    <mc:Fallback xmlns="">
      <p:transition spd="slow" advTm="8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3"/>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20.5|22.5|16.1"/>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20759</TotalTime>
  <Words>521</Words>
  <Application>Microsoft Macintosh PowerPoint</Application>
  <PresentationFormat>On-screen Show (4:3)</PresentationFormat>
  <Paragraphs>77</Paragraphs>
  <Slides>7</Slides>
  <Notes>6</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139</cp:revision>
  <dcterms:created xsi:type="dcterms:W3CDTF">2020-09-20T20:34:12Z</dcterms:created>
  <dcterms:modified xsi:type="dcterms:W3CDTF">2020-11-30T15:39:30Z</dcterms:modified>
</cp:coreProperties>
</file>